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74"/>
    <p:restoredTop sz="94694"/>
  </p:normalViewPr>
  <p:slideViewPr>
    <p:cSldViewPr snapToGrid="0" snapToObjects="1">
      <p:cViewPr>
        <p:scale>
          <a:sx n="146" d="100"/>
          <a:sy n="146" d="100"/>
        </p:scale>
        <p:origin x="792" y="9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4D170-C909-2946-B50B-914AFEE9EE43}" type="datetimeFigureOut">
              <a:rPr kumimoji="1" lang="ja-JP" altLang="en-US" smtClean="0"/>
              <a:t>2019/5/21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F6760-E564-684B-B644-6E962191E1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0316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4D170-C909-2946-B50B-914AFEE9EE43}" type="datetimeFigureOut">
              <a:rPr kumimoji="1" lang="ja-JP" altLang="en-US" smtClean="0"/>
              <a:t>2019/5/21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F6760-E564-684B-B644-6E962191E1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9641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4D170-C909-2946-B50B-914AFEE9EE43}" type="datetimeFigureOut">
              <a:rPr kumimoji="1" lang="ja-JP" altLang="en-US" smtClean="0"/>
              <a:t>2019/5/21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F6760-E564-684B-B644-6E962191E1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3227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4D170-C909-2946-B50B-914AFEE9EE43}" type="datetimeFigureOut">
              <a:rPr kumimoji="1" lang="ja-JP" altLang="en-US" smtClean="0"/>
              <a:t>2019/5/21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F6760-E564-684B-B644-6E962191E1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5232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4D170-C909-2946-B50B-914AFEE9EE43}" type="datetimeFigureOut">
              <a:rPr kumimoji="1" lang="ja-JP" altLang="en-US" smtClean="0"/>
              <a:t>2019/5/21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F6760-E564-684B-B644-6E962191E1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6618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4D170-C909-2946-B50B-914AFEE9EE43}" type="datetimeFigureOut">
              <a:rPr kumimoji="1" lang="ja-JP" altLang="en-US" smtClean="0"/>
              <a:t>2019/5/21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F6760-E564-684B-B644-6E962191E1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1312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4D170-C909-2946-B50B-914AFEE9EE43}" type="datetimeFigureOut">
              <a:rPr kumimoji="1" lang="ja-JP" altLang="en-US" smtClean="0"/>
              <a:t>2019/5/21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F6760-E564-684B-B644-6E962191E1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992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4D170-C909-2946-B50B-914AFEE9EE43}" type="datetimeFigureOut">
              <a:rPr kumimoji="1" lang="ja-JP" altLang="en-US" smtClean="0"/>
              <a:t>2019/5/21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F6760-E564-684B-B644-6E962191E1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2033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4D170-C909-2946-B50B-914AFEE9EE43}" type="datetimeFigureOut">
              <a:rPr kumimoji="1" lang="ja-JP" altLang="en-US" smtClean="0"/>
              <a:t>2019/5/21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F6760-E564-684B-B644-6E962191E1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3422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4D170-C909-2946-B50B-914AFEE9EE43}" type="datetimeFigureOut">
              <a:rPr kumimoji="1" lang="ja-JP" altLang="en-US" smtClean="0"/>
              <a:t>2019/5/21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F6760-E564-684B-B644-6E962191E1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4303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4D170-C909-2946-B50B-914AFEE9EE43}" type="datetimeFigureOut">
              <a:rPr kumimoji="1" lang="ja-JP" altLang="en-US" smtClean="0"/>
              <a:t>2019/5/21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F6760-E564-684B-B644-6E962191E1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7689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4D170-C909-2946-B50B-914AFEE9EE43}" type="datetimeFigureOut">
              <a:rPr kumimoji="1" lang="ja-JP" altLang="en-US" smtClean="0"/>
              <a:t>2019/5/21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F6760-E564-684B-B644-6E962191E1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0012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DC2E12D-C6D1-1842-8D5D-7482A344D48C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11113" y="3517900"/>
            <a:ext cx="9144000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ja-JP" sz="3600" b="1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私は今回の演題に関連して、</a:t>
            </a:r>
            <a:endParaRPr lang="en-US" altLang="ja-JP" sz="3600" b="1" dirty="0">
              <a:latin typeface="Hiragino Kaku Gothic ProN W3" panose="020B0300000000000000" pitchFamily="34" charset="-128"/>
              <a:ea typeface="Hiragino Kaku Gothic ProN W3" panose="020B0300000000000000" pitchFamily="34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ja-JP" sz="3600" b="1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開示すべき</a:t>
            </a:r>
            <a:r>
              <a:rPr lang="ja-JP" altLang="en-US" sz="3600" b="1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利益相反</a:t>
            </a:r>
            <a:r>
              <a:rPr lang="ja-JP" altLang="ja-JP" sz="3600" b="1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はありません。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4C8DEF82-5ABD-9F42-ABCC-42EF93AB4B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275" y="281941"/>
            <a:ext cx="8575675" cy="2270759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ja-JP" altLang="en-US" sz="3600" b="1" ker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日本病院薬剤師会東海ブロック・</a:t>
            </a:r>
            <a:endParaRPr lang="en-US" altLang="ja-JP" sz="3600" b="1" kern="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iragino Kaku Gothic ProN W3" panose="020B0300000000000000" pitchFamily="34" charset="-128"/>
              <a:ea typeface="Hiragino Kaku Gothic ProN W3" panose="020B0300000000000000" pitchFamily="34" charset="-128"/>
            </a:endParaRPr>
          </a:p>
          <a:p>
            <a:pPr eaLnBrk="1" hangingPunct="1">
              <a:defRPr/>
            </a:pPr>
            <a:r>
              <a:rPr lang="ja-JP" altLang="en-US" sz="3600" b="1" ker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日本薬学会東海支部合同学術大会</a:t>
            </a:r>
            <a:r>
              <a:rPr lang="en-US" altLang="ja-JP" sz="3600" b="1" kern="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2019</a:t>
            </a:r>
            <a:br>
              <a:rPr kumimoji="0" lang="en-US" altLang="ja-JP" sz="3600" b="1" kern="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</a:br>
            <a:r>
              <a:rPr kumimoji="0" lang="ja-JP" altLang="en-US" sz="3600" b="1" kern="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利益相反の開示</a:t>
            </a:r>
            <a:br>
              <a:rPr kumimoji="0" lang="en-US" altLang="ja-JP" sz="3600" kern="0" dirty="0">
                <a:solidFill>
                  <a:schemeClr val="bg1"/>
                </a:solidFill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</a:br>
            <a:r>
              <a:rPr kumimoji="0" lang="ja-JP" altLang="en-US" sz="1600" kern="0" dirty="0">
                <a:solidFill>
                  <a:schemeClr val="bg1"/>
                </a:solidFill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　</a:t>
            </a:r>
            <a:br>
              <a:rPr kumimoji="0" lang="en-US" altLang="ja-JP" sz="2400" kern="0" dirty="0">
                <a:solidFill>
                  <a:srgbClr val="FFFF1F"/>
                </a:solidFill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</a:br>
            <a:r>
              <a:rPr kumimoji="0" lang="ja-JP" altLang="en-US" sz="2400" kern="0" dirty="0">
                <a:solidFill>
                  <a:srgbClr val="FFFF1F"/>
                </a:solidFill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筆頭発表者名：　</a:t>
            </a:r>
            <a:r>
              <a:rPr kumimoji="0" lang="en-US" altLang="ja-JP" sz="2400" kern="0" dirty="0">
                <a:solidFill>
                  <a:srgbClr val="FFFF1F"/>
                </a:solidFill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○○ ○○</a:t>
            </a:r>
          </a:p>
        </p:txBody>
      </p:sp>
    </p:spTree>
    <p:extLst>
      <p:ext uri="{BB962C8B-B14F-4D97-AF65-F5344CB8AC3E}">
        <p14:creationId xmlns:p14="http://schemas.microsoft.com/office/powerpoint/2010/main" val="3102452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>
            <a:extLst>
              <a:ext uri="{FF2B5EF4-FFF2-40B4-BE49-F238E27FC236}">
                <a16:creationId xmlns:a16="http://schemas.microsoft.com/office/drawing/2014/main" id="{221DEBE5-82CD-944C-B9D2-DB1418933EE6}"/>
              </a:ext>
            </a:extLst>
          </p:cNvPr>
          <p:cNvSpPr txBox="1">
            <a:spLocks noChangeArrowheads="1"/>
          </p:cNvSpPr>
          <p:nvPr/>
        </p:nvSpPr>
        <p:spPr>
          <a:xfrm>
            <a:off x="1093062" y="2846705"/>
            <a:ext cx="6720840" cy="9785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  <a:buFontTx/>
              <a:buNone/>
            </a:pPr>
            <a:r>
              <a:rPr lang="ja-JP" altLang="en-US" b="1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私の今回の演題に関連して、</a:t>
            </a:r>
            <a:endParaRPr lang="en-US" altLang="ja-JP" b="1" dirty="0">
              <a:latin typeface="Hiragino Kaku Gothic ProN W3" panose="020B0300000000000000" pitchFamily="34" charset="-128"/>
              <a:ea typeface="Hiragino Kaku Gothic ProN W3" panose="020B0300000000000000" pitchFamily="34" charset="-128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ja-JP" altLang="en-US" b="1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開示すべき利益相反は以下のとおりです。</a:t>
            </a:r>
            <a:endParaRPr lang="en-US" altLang="ja-JP" b="1" dirty="0">
              <a:latin typeface="Hiragino Kaku Gothic ProN W3" panose="020B0300000000000000" pitchFamily="34" charset="-128"/>
              <a:ea typeface="Hiragino Kaku Gothic ProN W3" panose="020B0300000000000000" pitchFamily="34" charset="-128"/>
            </a:endParaRPr>
          </a:p>
        </p:txBody>
      </p:sp>
      <p:sp>
        <p:nvSpPr>
          <p:cNvPr id="8" name="テキスト ボックス 3">
            <a:extLst>
              <a:ext uri="{FF2B5EF4-FFF2-40B4-BE49-F238E27FC236}">
                <a16:creationId xmlns:a16="http://schemas.microsoft.com/office/drawing/2014/main" id="{37DD2FC1-434B-354A-B195-16451BBE89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0636" y="6391393"/>
            <a:ext cx="526297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solidFill>
                  <a:srgbClr val="00B050"/>
                </a:solidFill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注意：該当するもの項目のみ記載してください）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D4360B17-9666-824B-9B79-AF77433CC1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645" y="3955347"/>
            <a:ext cx="8575674" cy="2094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  <a:tabLst>
                <a:tab pos="2790825" algn="l"/>
              </a:tabLst>
              <a:defRPr/>
            </a:pPr>
            <a:r>
              <a:rPr kumimoji="0" lang="ja-JP" altLang="en-US" sz="2400" kern="0" dirty="0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　　</a:t>
            </a:r>
            <a:r>
              <a:rPr kumimoji="0" lang="ja-JP" altLang="en-US" sz="2400" kern="0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研究費：</a:t>
            </a:r>
            <a:r>
              <a:rPr kumimoji="0" lang="en-US" altLang="ja-JP" sz="2400" kern="0" dirty="0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	○○</a:t>
            </a:r>
            <a:r>
              <a:rPr lang="ja-JP" altLang="en-US" sz="2400" kern="0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製薬，△△薬品工業，</a:t>
            </a:r>
            <a:r>
              <a:rPr kumimoji="0" lang="en-US" altLang="ja-JP" sz="2400" kern="0" dirty="0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□□</a:t>
            </a:r>
            <a:r>
              <a:rPr kumimoji="0" lang="ja-JP" altLang="en-US" sz="2400" kern="0" dirty="0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株式会社</a:t>
            </a:r>
            <a:endParaRPr kumimoji="0" lang="en-US" altLang="ja-JP" sz="2400" kern="0" dirty="0">
              <a:latin typeface="Hiragino Kaku Gothic ProN W3" panose="020B0300000000000000" pitchFamily="34" charset="-128"/>
              <a:ea typeface="Hiragino Kaku Gothic ProN W3" panose="020B0300000000000000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2790825" algn="l"/>
              </a:tabLst>
              <a:defRPr/>
            </a:pPr>
            <a:r>
              <a:rPr kumimoji="0" lang="ja-JP" altLang="en-US" sz="2400" kern="0" dirty="0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　　役員・顧問</a:t>
            </a:r>
            <a:r>
              <a:rPr kumimoji="0" lang="ja-JP" altLang="en-US" sz="2400" kern="0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職：</a:t>
            </a:r>
            <a:r>
              <a:rPr lang="en-US" altLang="ja-JP" sz="2400" kern="0" dirty="0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	◎◎</a:t>
            </a:r>
            <a:r>
              <a:rPr kumimoji="0" lang="ja-JP" altLang="en-US" sz="2400" kern="0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社</a:t>
            </a:r>
            <a:endParaRPr kumimoji="0" lang="en-US" altLang="ja-JP" sz="2400" kern="0" dirty="0">
              <a:latin typeface="Hiragino Kaku Gothic ProN W3" panose="020B0300000000000000" pitchFamily="34" charset="-128"/>
              <a:ea typeface="Hiragino Kaku Gothic ProN W3" panose="020B0300000000000000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2790825" algn="l"/>
              </a:tabLst>
              <a:defRPr/>
            </a:pPr>
            <a:r>
              <a:rPr kumimoji="0" lang="ja-JP" altLang="en-US" sz="2400" kern="0" dirty="0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　　</a:t>
            </a:r>
            <a:r>
              <a:rPr kumimoji="0" lang="ja-JP" altLang="en-US" sz="2400" kern="0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株：</a:t>
            </a:r>
            <a:r>
              <a:rPr lang="en-US" altLang="ja-JP" sz="2400" kern="0" dirty="0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	□□</a:t>
            </a:r>
            <a:r>
              <a:rPr lang="ja-JP" altLang="en-US" sz="2400" kern="0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株式会社</a:t>
            </a:r>
            <a:endParaRPr lang="en-US" altLang="ja-JP" sz="2400" kern="0" dirty="0">
              <a:latin typeface="Hiragino Kaku Gothic ProN W3" panose="020B0300000000000000" pitchFamily="34" charset="-128"/>
              <a:ea typeface="Hiragino Kaku Gothic ProN W3" panose="020B0300000000000000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2790825" algn="l"/>
              </a:tabLst>
              <a:defRPr/>
            </a:pPr>
            <a:r>
              <a:rPr kumimoji="0" lang="ja-JP" altLang="en-US" sz="2400" kern="0" dirty="0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　　</a:t>
            </a:r>
            <a:r>
              <a:rPr kumimoji="0" lang="ja-JP" altLang="en-US" sz="2400" kern="0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特許</a:t>
            </a:r>
            <a:r>
              <a:rPr lang="ja-JP" altLang="en-US" sz="2400" kern="0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使用料：</a:t>
            </a:r>
            <a:endParaRPr kumimoji="0" lang="en-US" altLang="ja-JP" sz="2400" kern="0" dirty="0">
              <a:latin typeface="Hiragino Kaku Gothic ProN W3" panose="020B0300000000000000" pitchFamily="34" charset="-128"/>
              <a:ea typeface="Hiragino Kaku Gothic ProN W3" panose="020B0300000000000000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2790825" algn="l"/>
              </a:tabLst>
              <a:defRPr/>
            </a:pPr>
            <a:r>
              <a:rPr kumimoji="0" lang="ja-JP" altLang="en-US" sz="2400" kern="0" dirty="0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　　講演料</a:t>
            </a:r>
            <a:r>
              <a:rPr kumimoji="0" lang="ja-JP" altLang="en-US" sz="2400" kern="0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：</a:t>
            </a:r>
            <a:r>
              <a:rPr kumimoji="0" lang="en-US" altLang="ja-JP" sz="2400" kern="0" dirty="0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 	</a:t>
            </a:r>
            <a:r>
              <a:rPr lang="ja-JP" altLang="en-US" sz="2400" kern="0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☆☆</a:t>
            </a:r>
            <a:r>
              <a:rPr kumimoji="0" lang="ja-JP" altLang="en-US" sz="2400" kern="0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ファーマ</a:t>
            </a:r>
            <a:endParaRPr kumimoji="0" lang="en-US" altLang="ja-JP" sz="2400" kern="0" dirty="0">
              <a:latin typeface="Hiragino Kaku Gothic ProN W3" panose="020B0300000000000000" pitchFamily="34" charset="-128"/>
              <a:ea typeface="Hiragino Kaku Gothic ProN W3" panose="020B0300000000000000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2790825" algn="l"/>
              </a:tabLst>
              <a:defRPr/>
            </a:pPr>
            <a:r>
              <a:rPr kumimoji="0" lang="ja-JP" altLang="en-US" sz="2400" kern="0" dirty="0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　　寄附</a:t>
            </a:r>
            <a:r>
              <a:rPr kumimoji="0" lang="ja-JP" altLang="en-US" sz="2400" kern="0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講座：</a:t>
            </a:r>
            <a:r>
              <a:rPr lang="en-US" altLang="ja-JP" sz="2400" kern="0" dirty="0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	▽ ▽</a:t>
            </a:r>
            <a:r>
              <a:rPr kumimoji="0" lang="ja-JP" altLang="en-US" sz="2400" kern="0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化学</a:t>
            </a:r>
            <a:endParaRPr kumimoji="0" lang="en-US" altLang="ja-JP" sz="2400" kern="0" dirty="0">
              <a:latin typeface="Hiragino Kaku Gothic ProN W3" panose="020B0300000000000000" pitchFamily="34" charset="-128"/>
              <a:ea typeface="Hiragino Kaku Gothic ProN W3" panose="020B0300000000000000" pitchFamily="34" charset="-128"/>
            </a:endParaRP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398D2B20-4150-854B-A19C-AADA578745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275" y="281941"/>
            <a:ext cx="8575675" cy="2270759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ja-JP" altLang="en-US" sz="3600" b="1" ker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日本病院薬剤師会東海ブロック・</a:t>
            </a:r>
            <a:endParaRPr lang="en-US" altLang="ja-JP" sz="3600" b="1" kern="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iragino Kaku Gothic ProN W3" panose="020B0300000000000000" pitchFamily="34" charset="-128"/>
              <a:ea typeface="Hiragino Kaku Gothic ProN W3" panose="020B0300000000000000" pitchFamily="34" charset="-128"/>
            </a:endParaRPr>
          </a:p>
          <a:p>
            <a:pPr eaLnBrk="1" hangingPunct="1">
              <a:defRPr/>
            </a:pPr>
            <a:r>
              <a:rPr lang="ja-JP" altLang="en-US" sz="3600" b="1" ker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日本薬学会東海支部合同学術大会</a:t>
            </a:r>
            <a:r>
              <a:rPr lang="en-US" altLang="ja-JP" sz="3600" b="1" kern="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2019</a:t>
            </a:r>
            <a:br>
              <a:rPr kumimoji="0" lang="en-US" altLang="ja-JP" sz="3600" b="1" kern="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</a:br>
            <a:r>
              <a:rPr kumimoji="0" lang="ja-JP" altLang="en-US" sz="3600" b="1" kern="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利益相反の開示</a:t>
            </a:r>
            <a:br>
              <a:rPr kumimoji="0" lang="en-US" altLang="ja-JP" sz="3600" kern="0" dirty="0">
                <a:solidFill>
                  <a:schemeClr val="bg1"/>
                </a:solidFill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</a:br>
            <a:r>
              <a:rPr kumimoji="0" lang="ja-JP" altLang="en-US" sz="1600" kern="0" dirty="0">
                <a:solidFill>
                  <a:schemeClr val="bg1"/>
                </a:solidFill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　</a:t>
            </a:r>
            <a:br>
              <a:rPr kumimoji="0" lang="en-US" altLang="ja-JP" sz="2400" kern="0" dirty="0">
                <a:solidFill>
                  <a:srgbClr val="FFFF1F"/>
                </a:solidFill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</a:br>
            <a:r>
              <a:rPr kumimoji="0" lang="ja-JP" altLang="en-US" sz="2400" kern="0" dirty="0">
                <a:solidFill>
                  <a:srgbClr val="FFFF1F"/>
                </a:solidFill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筆頭発表者名：　</a:t>
            </a:r>
            <a:r>
              <a:rPr kumimoji="0" lang="en-US" altLang="ja-JP" sz="2400" kern="0" dirty="0">
                <a:solidFill>
                  <a:srgbClr val="FFFF1F"/>
                </a:solidFill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○○ ○○</a:t>
            </a:r>
          </a:p>
        </p:txBody>
      </p:sp>
    </p:spTree>
    <p:extLst>
      <p:ext uri="{BB962C8B-B14F-4D97-AF65-F5344CB8AC3E}">
        <p14:creationId xmlns:p14="http://schemas.microsoft.com/office/powerpoint/2010/main" val="534230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76</Words>
  <Application>Microsoft Macintosh PowerPoint</Application>
  <PresentationFormat>画面に合わせる (4:3)</PresentationFormat>
  <Paragraphs>15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Hiragino Kaku Gothic ProN W3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矢野 亨治</dc:creator>
  <cp:lastModifiedBy>矢野 亨治</cp:lastModifiedBy>
  <cp:revision>6</cp:revision>
  <dcterms:created xsi:type="dcterms:W3CDTF">2019-05-21T05:44:29Z</dcterms:created>
  <dcterms:modified xsi:type="dcterms:W3CDTF">2019-05-21T05:57:54Z</dcterms:modified>
</cp:coreProperties>
</file>